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 varScale="1">
        <p:scale>
          <a:sx n="75" d="100"/>
          <a:sy n="75" d="100"/>
        </p:scale>
        <p:origin x="46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962FC-127F-4567-8948-832449C46FCB}" type="datetimeFigureOut">
              <a:rPr lang="en-US" smtClean="0"/>
              <a:t>06/21/2019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CAC52-2E8C-410B-9230-F87BC4DA3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074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962FC-127F-4567-8948-832449C46FCB}" type="datetimeFigureOut">
              <a:rPr lang="en-US" smtClean="0"/>
              <a:t>06/21/2019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CAC52-2E8C-410B-9230-F87BC4DA3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036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962FC-127F-4567-8948-832449C46FCB}" type="datetimeFigureOut">
              <a:rPr lang="en-US" smtClean="0"/>
              <a:t>06/21/2019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CAC52-2E8C-410B-9230-F87BC4DA3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014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962FC-127F-4567-8948-832449C46FCB}" type="datetimeFigureOut">
              <a:rPr lang="en-US" smtClean="0"/>
              <a:t>06/21/2019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CAC52-2E8C-410B-9230-F87BC4DA3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496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962FC-127F-4567-8948-832449C46FCB}" type="datetimeFigureOut">
              <a:rPr lang="en-US" smtClean="0"/>
              <a:t>06/21/2019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CAC52-2E8C-410B-9230-F87BC4DA3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769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962FC-127F-4567-8948-832449C46FCB}" type="datetimeFigureOut">
              <a:rPr lang="en-US" smtClean="0"/>
              <a:t>06/21/2019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CAC52-2E8C-410B-9230-F87BC4DA3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274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962FC-127F-4567-8948-832449C46FCB}" type="datetimeFigureOut">
              <a:rPr lang="en-US" smtClean="0"/>
              <a:t>06/21/2019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CAC52-2E8C-410B-9230-F87BC4DA3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304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962FC-127F-4567-8948-832449C46FCB}" type="datetimeFigureOut">
              <a:rPr lang="en-US" smtClean="0"/>
              <a:t>06/21/2019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CAC52-2E8C-410B-9230-F87BC4DA3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030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962FC-127F-4567-8948-832449C46FCB}" type="datetimeFigureOut">
              <a:rPr lang="en-US" smtClean="0"/>
              <a:t>06/21/2019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CAC52-2E8C-410B-9230-F87BC4DA3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141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962FC-127F-4567-8948-832449C46FCB}" type="datetimeFigureOut">
              <a:rPr lang="en-US" smtClean="0"/>
              <a:t>06/21/2019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CAC52-2E8C-410B-9230-F87BC4DA3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714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962FC-127F-4567-8948-832449C46FCB}" type="datetimeFigureOut">
              <a:rPr lang="en-US" smtClean="0"/>
              <a:t>06/21/2019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CAC52-2E8C-410B-9230-F87BC4DA3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073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C962FC-127F-4567-8948-832449C46FCB}" type="datetimeFigureOut">
              <a:rPr lang="en-US" smtClean="0"/>
              <a:t>06/21/2019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0CAC52-2E8C-410B-9230-F87BC4DA3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169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940652" y="1699749"/>
            <a:ext cx="8220075" cy="1932451"/>
            <a:chOff x="940652" y="1699749"/>
            <a:chExt cx="8220075" cy="1932451"/>
          </a:xfrm>
        </p:grpSpPr>
        <p:sp>
          <p:nvSpPr>
            <p:cNvPr id="5" name="Flowchart: Magnetic Disk 4"/>
            <p:cNvSpPr/>
            <p:nvPr/>
          </p:nvSpPr>
          <p:spPr>
            <a:xfrm>
              <a:off x="8229600" y="2610218"/>
              <a:ext cx="931127" cy="1021982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b="35815"/>
            <a:stretch/>
          </p:blipFill>
          <p:spPr bwMode="auto">
            <a:xfrm>
              <a:off x="940652" y="1699749"/>
              <a:ext cx="8220075" cy="1846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11768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Ameren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Anoth, Bash</dc:creator>
  <cp:lastModifiedBy>Anoth, Bash</cp:lastModifiedBy>
  <cp:revision>2</cp:revision>
  <dcterms:created xsi:type="dcterms:W3CDTF">2019-06-21T19:29:12Z</dcterms:created>
  <dcterms:modified xsi:type="dcterms:W3CDTF">2019-06-21T19:52:17Z</dcterms:modified>
</cp:coreProperties>
</file>